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052" y="-6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103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Ученик + </a:t>
            </a:r>
            <a:r>
              <a:rPr lang="ru-RU" sz="3600" b="1" dirty="0" smtClean="0">
                <a:solidFill>
                  <a:srgbClr val="002060"/>
                </a:solidFill>
              </a:rPr>
              <a:t>учитель = ТАНДЕМ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PC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06324" y="-11901488"/>
            <a:ext cx="2807307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52"/>
            <a:ext cx="4824536" cy="6702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1484784"/>
            <a:ext cx="34628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10</cp:revision>
  <dcterms:created xsi:type="dcterms:W3CDTF">2021-02-21T18:30:24Z</dcterms:created>
  <dcterms:modified xsi:type="dcterms:W3CDTF">2021-02-23T10:02:31Z</dcterms:modified>
</cp:coreProperties>
</file>